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7" r:id="rId2"/>
    <p:sldId id="282" r:id="rId3"/>
    <p:sldId id="283" r:id="rId4"/>
    <p:sldId id="277" r:id="rId5"/>
    <p:sldId id="278" r:id="rId6"/>
    <p:sldId id="279" r:id="rId7"/>
    <p:sldId id="280" r:id="rId8"/>
    <p:sldId id="272" r:id="rId9"/>
    <p:sldId id="281" r:id="rId10"/>
    <p:sldId id="271" r:id="rId11"/>
    <p:sldId id="259" r:id="rId12"/>
    <p:sldId id="256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3" r:id="rId23"/>
    <p:sldId id="275" r:id="rId24"/>
    <p:sldId id="274" r:id="rId25"/>
    <p:sldId id="269" r:id="rId26"/>
    <p:sldId id="270" r:id="rId27"/>
    <p:sldId id="284" r:id="rId28"/>
    <p:sldId id="276" r:id="rId29"/>
  </p:sldIdLst>
  <p:sldSz cx="18288000" cy="82073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it Nandgirikar" initials="MN" lastIdx="1" clrIdx="0">
    <p:extLst>
      <p:ext uri="{19B8F6BF-5375-455C-9EA6-DF929625EA0E}">
        <p15:presenceInfo xmlns:p15="http://schemas.microsoft.com/office/powerpoint/2012/main" userId="f2b0bbe9d66d8e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D1D1"/>
    <a:srgbClr val="E0E0E0"/>
    <a:srgbClr val="EAEAEA"/>
    <a:srgbClr val="F1F3F4"/>
    <a:srgbClr val="1D3D6D"/>
    <a:srgbClr val="FE0000"/>
    <a:srgbClr val="0073B1"/>
    <a:srgbClr val="1DA1F2"/>
    <a:srgbClr val="18AEFF"/>
    <a:srgbClr val="016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200" d="100"/>
          <a:sy n="200" d="100"/>
        </p:scale>
        <p:origin x="-6180" y="-28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343199"/>
            <a:ext cx="13716000" cy="2857382"/>
          </a:xfrm>
        </p:spPr>
        <p:txBody>
          <a:bodyPr anchor="b"/>
          <a:lstStyle>
            <a:lvl1pPr algn="ctr">
              <a:defRPr sz="7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310772"/>
            <a:ext cx="13716000" cy="1981549"/>
          </a:xfrm>
        </p:spPr>
        <p:txBody>
          <a:bodyPr/>
          <a:lstStyle>
            <a:lvl1pPr marL="0" indent="0" algn="ctr">
              <a:buNone/>
              <a:defRPr sz="2872"/>
            </a:lvl1pPr>
            <a:lvl2pPr marL="547177" indent="0" algn="ctr">
              <a:buNone/>
              <a:defRPr sz="2394"/>
            </a:lvl2pPr>
            <a:lvl3pPr marL="1094354" indent="0" algn="ctr">
              <a:buNone/>
              <a:defRPr sz="2154"/>
            </a:lvl3pPr>
            <a:lvl4pPr marL="1641531" indent="0" algn="ctr">
              <a:buNone/>
              <a:defRPr sz="1915"/>
            </a:lvl4pPr>
            <a:lvl5pPr marL="2188708" indent="0" algn="ctr">
              <a:buNone/>
              <a:defRPr sz="1915"/>
            </a:lvl5pPr>
            <a:lvl6pPr marL="2735885" indent="0" algn="ctr">
              <a:buNone/>
              <a:defRPr sz="1915"/>
            </a:lvl6pPr>
            <a:lvl7pPr marL="3283062" indent="0" algn="ctr">
              <a:buNone/>
              <a:defRPr sz="1915"/>
            </a:lvl7pPr>
            <a:lvl8pPr marL="3830239" indent="0" algn="ctr">
              <a:buNone/>
              <a:defRPr sz="1915"/>
            </a:lvl8pPr>
            <a:lvl9pPr marL="4377416" indent="0" algn="ctr">
              <a:buNone/>
              <a:defRPr sz="191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122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304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436967"/>
            <a:ext cx="3943350" cy="69553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436967"/>
            <a:ext cx="11601450" cy="69553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6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259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046146"/>
            <a:ext cx="15773400" cy="3414039"/>
          </a:xfrm>
        </p:spPr>
        <p:txBody>
          <a:bodyPr anchor="b"/>
          <a:lstStyle>
            <a:lvl1pPr>
              <a:defRPr sz="718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5492483"/>
            <a:ext cx="15773400" cy="1795363"/>
          </a:xfrm>
        </p:spPr>
        <p:txBody>
          <a:bodyPr/>
          <a:lstStyle>
            <a:lvl1pPr marL="0" indent="0">
              <a:buNone/>
              <a:defRPr sz="2872">
                <a:solidFill>
                  <a:schemeClr val="tx1">
                    <a:tint val="75000"/>
                  </a:schemeClr>
                </a:solidFill>
              </a:defRPr>
            </a:lvl1pPr>
            <a:lvl2pPr marL="547177" indent="0">
              <a:buNone/>
              <a:defRPr sz="2394">
                <a:solidFill>
                  <a:schemeClr val="tx1">
                    <a:tint val="75000"/>
                  </a:schemeClr>
                </a:solidFill>
              </a:defRPr>
            </a:lvl2pPr>
            <a:lvl3pPr marL="1094354" indent="0">
              <a:buNone/>
              <a:defRPr sz="2154">
                <a:solidFill>
                  <a:schemeClr val="tx1">
                    <a:tint val="75000"/>
                  </a:schemeClr>
                </a:solidFill>
              </a:defRPr>
            </a:lvl3pPr>
            <a:lvl4pPr marL="1641531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4pPr>
            <a:lvl5pPr marL="2188708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5pPr>
            <a:lvl6pPr marL="2735885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6pPr>
            <a:lvl7pPr marL="3283062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7pPr>
            <a:lvl8pPr marL="3830239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8pPr>
            <a:lvl9pPr marL="4377416" indent="0">
              <a:buNone/>
              <a:defRPr sz="191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358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184834"/>
            <a:ext cx="7772400" cy="5207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184834"/>
            <a:ext cx="7772400" cy="5207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3765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436967"/>
            <a:ext cx="15773400" cy="15863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011948"/>
            <a:ext cx="7736681" cy="986024"/>
          </a:xfrm>
        </p:spPr>
        <p:txBody>
          <a:bodyPr anchor="b"/>
          <a:lstStyle>
            <a:lvl1pPr marL="0" indent="0">
              <a:buNone/>
              <a:defRPr sz="2872" b="1"/>
            </a:lvl1pPr>
            <a:lvl2pPr marL="547177" indent="0">
              <a:buNone/>
              <a:defRPr sz="2394" b="1"/>
            </a:lvl2pPr>
            <a:lvl3pPr marL="1094354" indent="0">
              <a:buNone/>
              <a:defRPr sz="2154" b="1"/>
            </a:lvl3pPr>
            <a:lvl4pPr marL="1641531" indent="0">
              <a:buNone/>
              <a:defRPr sz="1915" b="1"/>
            </a:lvl4pPr>
            <a:lvl5pPr marL="2188708" indent="0">
              <a:buNone/>
              <a:defRPr sz="1915" b="1"/>
            </a:lvl5pPr>
            <a:lvl6pPr marL="2735885" indent="0">
              <a:buNone/>
              <a:defRPr sz="1915" b="1"/>
            </a:lvl6pPr>
            <a:lvl7pPr marL="3283062" indent="0">
              <a:buNone/>
              <a:defRPr sz="1915" b="1"/>
            </a:lvl7pPr>
            <a:lvl8pPr marL="3830239" indent="0">
              <a:buNone/>
              <a:defRPr sz="1915" b="1"/>
            </a:lvl8pPr>
            <a:lvl9pPr marL="4377416" indent="0">
              <a:buNone/>
              <a:defRPr sz="1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2997972"/>
            <a:ext cx="7736681" cy="44095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011948"/>
            <a:ext cx="7774782" cy="986024"/>
          </a:xfrm>
        </p:spPr>
        <p:txBody>
          <a:bodyPr anchor="b"/>
          <a:lstStyle>
            <a:lvl1pPr marL="0" indent="0">
              <a:buNone/>
              <a:defRPr sz="2872" b="1"/>
            </a:lvl1pPr>
            <a:lvl2pPr marL="547177" indent="0">
              <a:buNone/>
              <a:defRPr sz="2394" b="1"/>
            </a:lvl2pPr>
            <a:lvl3pPr marL="1094354" indent="0">
              <a:buNone/>
              <a:defRPr sz="2154" b="1"/>
            </a:lvl3pPr>
            <a:lvl4pPr marL="1641531" indent="0">
              <a:buNone/>
              <a:defRPr sz="1915" b="1"/>
            </a:lvl4pPr>
            <a:lvl5pPr marL="2188708" indent="0">
              <a:buNone/>
              <a:defRPr sz="1915" b="1"/>
            </a:lvl5pPr>
            <a:lvl6pPr marL="2735885" indent="0">
              <a:buNone/>
              <a:defRPr sz="1915" b="1"/>
            </a:lvl6pPr>
            <a:lvl7pPr marL="3283062" indent="0">
              <a:buNone/>
              <a:defRPr sz="1915" b="1"/>
            </a:lvl7pPr>
            <a:lvl8pPr marL="3830239" indent="0">
              <a:buNone/>
              <a:defRPr sz="1915" b="1"/>
            </a:lvl8pPr>
            <a:lvl9pPr marL="4377416" indent="0">
              <a:buNone/>
              <a:defRPr sz="191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2997972"/>
            <a:ext cx="7774782" cy="44095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8691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23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959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547158"/>
            <a:ext cx="5898356" cy="1915054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181711"/>
            <a:ext cx="9258300" cy="5832556"/>
          </a:xfrm>
        </p:spPr>
        <p:txBody>
          <a:bodyPr/>
          <a:lstStyle>
            <a:lvl1pPr>
              <a:defRPr sz="3830"/>
            </a:lvl1pPr>
            <a:lvl2pPr>
              <a:defRPr sz="3351"/>
            </a:lvl2pPr>
            <a:lvl3pPr>
              <a:defRPr sz="2872"/>
            </a:lvl3pPr>
            <a:lvl4pPr>
              <a:defRPr sz="2394"/>
            </a:lvl4pPr>
            <a:lvl5pPr>
              <a:defRPr sz="2394"/>
            </a:lvl5pPr>
            <a:lvl6pPr>
              <a:defRPr sz="2394"/>
            </a:lvl6pPr>
            <a:lvl7pPr>
              <a:defRPr sz="2394"/>
            </a:lvl7pPr>
            <a:lvl8pPr>
              <a:defRPr sz="2394"/>
            </a:lvl8pPr>
            <a:lvl9pPr>
              <a:defRPr sz="239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462213"/>
            <a:ext cx="5898356" cy="4561553"/>
          </a:xfrm>
        </p:spPr>
        <p:txBody>
          <a:bodyPr/>
          <a:lstStyle>
            <a:lvl1pPr marL="0" indent="0">
              <a:buNone/>
              <a:defRPr sz="1915"/>
            </a:lvl1pPr>
            <a:lvl2pPr marL="547177" indent="0">
              <a:buNone/>
              <a:defRPr sz="1676"/>
            </a:lvl2pPr>
            <a:lvl3pPr marL="1094354" indent="0">
              <a:buNone/>
              <a:defRPr sz="1436"/>
            </a:lvl3pPr>
            <a:lvl4pPr marL="1641531" indent="0">
              <a:buNone/>
              <a:defRPr sz="1197"/>
            </a:lvl4pPr>
            <a:lvl5pPr marL="2188708" indent="0">
              <a:buNone/>
              <a:defRPr sz="1197"/>
            </a:lvl5pPr>
            <a:lvl6pPr marL="2735885" indent="0">
              <a:buNone/>
              <a:defRPr sz="1197"/>
            </a:lvl6pPr>
            <a:lvl7pPr marL="3283062" indent="0">
              <a:buNone/>
              <a:defRPr sz="1197"/>
            </a:lvl7pPr>
            <a:lvl8pPr marL="3830239" indent="0">
              <a:buNone/>
              <a:defRPr sz="1197"/>
            </a:lvl8pPr>
            <a:lvl9pPr marL="4377416" indent="0">
              <a:buNone/>
              <a:defRPr sz="11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705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547158"/>
            <a:ext cx="5898356" cy="1915054"/>
          </a:xfrm>
        </p:spPr>
        <p:txBody>
          <a:bodyPr anchor="b"/>
          <a:lstStyle>
            <a:lvl1pPr>
              <a:defRPr sz="383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181711"/>
            <a:ext cx="9258300" cy="5832556"/>
          </a:xfrm>
        </p:spPr>
        <p:txBody>
          <a:bodyPr anchor="t"/>
          <a:lstStyle>
            <a:lvl1pPr marL="0" indent="0">
              <a:buNone/>
              <a:defRPr sz="3830"/>
            </a:lvl1pPr>
            <a:lvl2pPr marL="547177" indent="0">
              <a:buNone/>
              <a:defRPr sz="3351"/>
            </a:lvl2pPr>
            <a:lvl3pPr marL="1094354" indent="0">
              <a:buNone/>
              <a:defRPr sz="2872"/>
            </a:lvl3pPr>
            <a:lvl4pPr marL="1641531" indent="0">
              <a:buNone/>
              <a:defRPr sz="2394"/>
            </a:lvl4pPr>
            <a:lvl5pPr marL="2188708" indent="0">
              <a:buNone/>
              <a:defRPr sz="2394"/>
            </a:lvl5pPr>
            <a:lvl6pPr marL="2735885" indent="0">
              <a:buNone/>
              <a:defRPr sz="2394"/>
            </a:lvl6pPr>
            <a:lvl7pPr marL="3283062" indent="0">
              <a:buNone/>
              <a:defRPr sz="2394"/>
            </a:lvl7pPr>
            <a:lvl8pPr marL="3830239" indent="0">
              <a:buNone/>
              <a:defRPr sz="2394"/>
            </a:lvl8pPr>
            <a:lvl9pPr marL="4377416" indent="0">
              <a:buNone/>
              <a:defRPr sz="239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462213"/>
            <a:ext cx="5898356" cy="4561553"/>
          </a:xfrm>
        </p:spPr>
        <p:txBody>
          <a:bodyPr/>
          <a:lstStyle>
            <a:lvl1pPr marL="0" indent="0">
              <a:buNone/>
              <a:defRPr sz="1915"/>
            </a:lvl1pPr>
            <a:lvl2pPr marL="547177" indent="0">
              <a:buNone/>
              <a:defRPr sz="1676"/>
            </a:lvl2pPr>
            <a:lvl3pPr marL="1094354" indent="0">
              <a:buNone/>
              <a:defRPr sz="1436"/>
            </a:lvl3pPr>
            <a:lvl4pPr marL="1641531" indent="0">
              <a:buNone/>
              <a:defRPr sz="1197"/>
            </a:lvl4pPr>
            <a:lvl5pPr marL="2188708" indent="0">
              <a:buNone/>
              <a:defRPr sz="1197"/>
            </a:lvl5pPr>
            <a:lvl6pPr marL="2735885" indent="0">
              <a:buNone/>
              <a:defRPr sz="1197"/>
            </a:lvl6pPr>
            <a:lvl7pPr marL="3283062" indent="0">
              <a:buNone/>
              <a:defRPr sz="1197"/>
            </a:lvl7pPr>
            <a:lvl8pPr marL="3830239" indent="0">
              <a:buNone/>
              <a:defRPr sz="1197"/>
            </a:lvl8pPr>
            <a:lvl9pPr marL="4377416" indent="0">
              <a:buNone/>
              <a:defRPr sz="119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086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436967"/>
            <a:ext cx="15773400" cy="1586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184834"/>
            <a:ext cx="15773400" cy="5207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7607021"/>
            <a:ext cx="4114800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7C721-D4B0-46AE-AE42-4C8316ECE7F2}" type="datetimeFigureOut">
              <a:rPr lang="en-IN" smtClean="0"/>
              <a:t>13-05-2021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7607021"/>
            <a:ext cx="6172200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7607021"/>
            <a:ext cx="4114800" cy="4369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D9CE3-BC12-463F-9906-892CBDBA8B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274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094354" rtl="0" eaLnBrk="1" latinLnBrk="0" hangingPunct="1">
        <a:lnSpc>
          <a:spcPct val="90000"/>
        </a:lnSpc>
        <a:spcBef>
          <a:spcPct val="0"/>
        </a:spcBef>
        <a:buNone/>
        <a:defRPr sz="526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3588" indent="-273588" algn="l" defTabSz="1094354" rtl="0" eaLnBrk="1" latinLnBrk="0" hangingPunct="1">
        <a:lnSpc>
          <a:spcPct val="90000"/>
        </a:lnSpc>
        <a:spcBef>
          <a:spcPts val="1197"/>
        </a:spcBef>
        <a:buFont typeface="Arial" panose="020B0604020202020204" pitchFamily="34" charset="0"/>
        <a:buChar char="•"/>
        <a:defRPr sz="3351" kern="1200">
          <a:solidFill>
            <a:schemeClr val="tx1"/>
          </a:solidFill>
          <a:latin typeface="+mn-lt"/>
          <a:ea typeface="+mn-ea"/>
          <a:cs typeface="+mn-cs"/>
        </a:defRPr>
      </a:lvl1pPr>
      <a:lvl2pPr marL="820765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872" kern="1200">
          <a:solidFill>
            <a:schemeClr val="tx1"/>
          </a:solidFill>
          <a:latin typeface="+mn-lt"/>
          <a:ea typeface="+mn-ea"/>
          <a:cs typeface="+mn-cs"/>
        </a:defRPr>
      </a:lvl2pPr>
      <a:lvl3pPr marL="1367942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394" kern="1200">
          <a:solidFill>
            <a:schemeClr val="tx1"/>
          </a:solidFill>
          <a:latin typeface="+mn-lt"/>
          <a:ea typeface="+mn-ea"/>
          <a:cs typeface="+mn-cs"/>
        </a:defRPr>
      </a:lvl3pPr>
      <a:lvl4pPr marL="1915119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462296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3009473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556650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4103827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651004" indent="-273588" algn="l" defTabSz="1094354" rtl="0" eaLnBrk="1" latinLnBrk="0" hangingPunct="1">
        <a:lnSpc>
          <a:spcPct val="90000"/>
        </a:lnSpc>
        <a:spcBef>
          <a:spcPts val="598"/>
        </a:spcBef>
        <a:buFont typeface="Arial" panose="020B0604020202020204" pitchFamily="34" charset="0"/>
        <a:buChar char="•"/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1pPr>
      <a:lvl2pPr marL="547177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2pPr>
      <a:lvl3pPr marL="1094354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3pPr>
      <a:lvl4pPr marL="1641531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4pPr>
      <a:lvl5pPr marL="2188708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5pPr>
      <a:lvl6pPr marL="2735885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6pPr>
      <a:lvl7pPr marL="3283062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7pPr>
      <a:lvl8pPr marL="3830239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8pPr>
      <a:lvl9pPr marL="4377416" algn="l" defTabSz="1094354" rtl="0" eaLnBrk="1" latinLnBrk="0" hangingPunct="1">
        <a:defRPr sz="215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eg"/><Relationship Id="rId4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63.jpg"/><Relationship Id="rId18" Type="http://schemas.openxmlformats.org/officeDocument/2006/relationships/image" Target="../media/image68.jpg"/><Relationship Id="rId3" Type="http://schemas.openxmlformats.org/officeDocument/2006/relationships/image" Target="../media/image53.jpg"/><Relationship Id="rId21" Type="http://schemas.openxmlformats.org/officeDocument/2006/relationships/image" Target="../media/image71.jpg"/><Relationship Id="rId7" Type="http://schemas.openxmlformats.org/officeDocument/2006/relationships/image" Target="../media/image57.jpg"/><Relationship Id="rId12" Type="http://schemas.openxmlformats.org/officeDocument/2006/relationships/image" Target="../media/image62.jpg"/><Relationship Id="rId17" Type="http://schemas.openxmlformats.org/officeDocument/2006/relationships/image" Target="../media/image67.jpg"/><Relationship Id="rId2" Type="http://schemas.openxmlformats.org/officeDocument/2006/relationships/image" Target="../media/image52.jpg"/><Relationship Id="rId16" Type="http://schemas.openxmlformats.org/officeDocument/2006/relationships/image" Target="../media/image66.jpg"/><Relationship Id="rId20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g"/><Relationship Id="rId11" Type="http://schemas.openxmlformats.org/officeDocument/2006/relationships/image" Target="../media/image61.jpg"/><Relationship Id="rId24" Type="http://schemas.openxmlformats.org/officeDocument/2006/relationships/image" Target="../media/image74.jpg"/><Relationship Id="rId5" Type="http://schemas.openxmlformats.org/officeDocument/2006/relationships/image" Target="../media/image55.jpg"/><Relationship Id="rId15" Type="http://schemas.openxmlformats.org/officeDocument/2006/relationships/image" Target="../media/image65.jpg"/><Relationship Id="rId23" Type="http://schemas.openxmlformats.org/officeDocument/2006/relationships/image" Target="../media/image73.jpg"/><Relationship Id="rId10" Type="http://schemas.openxmlformats.org/officeDocument/2006/relationships/image" Target="../media/image60.jpg"/><Relationship Id="rId19" Type="http://schemas.openxmlformats.org/officeDocument/2006/relationships/image" Target="../media/image69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Relationship Id="rId14" Type="http://schemas.openxmlformats.org/officeDocument/2006/relationships/image" Target="../media/image64.jpg"/><Relationship Id="rId22" Type="http://schemas.openxmlformats.org/officeDocument/2006/relationships/image" Target="../media/image7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10" Type="http://schemas.openxmlformats.org/officeDocument/2006/relationships/image" Target="../media/image83.png"/><Relationship Id="rId4" Type="http://schemas.openxmlformats.org/officeDocument/2006/relationships/image" Target="../media/image77.jpeg"/><Relationship Id="rId9" Type="http://schemas.openxmlformats.org/officeDocument/2006/relationships/image" Target="../media/image8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91.png"/><Relationship Id="rId4" Type="http://schemas.microsoft.com/office/2007/relationships/hdphoto" Target="../media/hdphoto8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615C25-300C-4480-B00A-BE1C6EF22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82" b="92958" l="9809" r="89833">
                        <a14:foregroundMark x1="41746" y1="3638" x2="41746" y2="3638"/>
                        <a14:foregroundMark x1="29904" y1="22418" x2="29904" y2="22418"/>
                        <a14:foregroundMark x1="42584" y1="64906" x2="42584" y2="64906"/>
                        <a14:foregroundMark x1="44378" y1="64789" x2="44378" y2="64789"/>
                        <a14:foregroundMark x1="45933" y1="64554" x2="45933" y2="64554"/>
                        <a14:foregroundMark x1="49282" y1="64554" x2="49282" y2="64554"/>
                        <a14:foregroundMark x1="51316" y1="63967" x2="51316" y2="63967"/>
                        <a14:foregroundMark x1="55024" y1="64671" x2="55024" y2="64671"/>
                        <a14:foregroundMark x1="56459" y1="64554" x2="56459" y2="64554"/>
                        <a14:foregroundMark x1="37321" y1="68662" x2="37321" y2="68662"/>
                        <a14:foregroundMark x1="41388" y1="67723" x2="41388" y2="67723"/>
                        <a14:foregroundMark x1="45933" y1="67488" x2="45933" y2="67488"/>
                        <a14:foregroundMark x1="49522" y1="67840" x2="49522" y2="67840"/>
                        <a14:foregroundMark x1="51196" y1="67840" x2="51196" y2="67840"/>
                        <a14:foregroundMark x1="55742" y1="67958" x2="55742" y2="67958"/>
                        <a14:foregroundMark x1="58732" y1="68310" x2="58732" y2="68310"/>
                        <a14:foregroundMark x1="60167" y1="76995" x2="60167" y2="76995"/>
                        <a14:foregroundMark x1="53589" y1="78991" x2="53589" y2="78991"/>
                        <a14:foregroundMark x1="47010" y1="80164" x2="47010" y2="80164"/>
                        <a14:foregroundMark x1="43541" y1="78991" x2="43541" y2="78991"/>
                        <a14:foregroundMark x1="43301" y1="80751" x2="43301" y2="80751"/>
                        <a14:foregroundMark x1="40311" y1="78756" x2="40311" y2="78756"/>
                        <a14:foregroundMark x1="34450" y1="91315" x2="34450" y2="91315"/>
                        <a14:foregroundMark x1="47368" y1="92958" x2="47368" y2="92958"/>
                        <a14:foregroundMark x1="27751" y1="38028" x2="27751" y2="38028"/>
                        <a14:foregroundMark x1="70335" y1="38615" x2="70335" y2="38615"/>
                        <a14:foregroundMark x1="74282" y1="57512" x2="74282" y2="57512"/>
                        <a14:foregroundMark x1="74880" y1="49531" x2="74880" y2="49531"/>
                        <a14:foregroundMark x1="74522" y1="25117" x2="74522" y2="25117"/>
                        <a14:foregroundMark x1="69498" y1="17019" x2="69498" y2="17019"/>
                        <a14:foregroundMark x1="71292" y1="16432" x2="71292" y2="16432"/>
                        <a14:foregroundMark x1="67344" y1="12676" x2="67344" y2="12676"/>
                        <a14:foregroundMark x1="54545" y1="6221" x2="54545" y2="6221"/>
                        <a14:foregroundMark x1="46292" y1="5986" x2="46292" y2="5986"/>
                        <a14:foregroundMark x1="34330" y1="10563" x2="34330" y2="10563"/>
                        <a14:foregroundMark x1="23804" y1="29460" x2="23804" y2="29460"/>
                        <a14:foregroundMark x1="22608" y1="38263" x2="22608" y2="38263"/>
                        <a14:foregroundMark x1="22488" y1="44953" x2="22488" y2="44953"/>
                        <a14:foregroundMark x1="23086" y1="51526" x2="23086" y2="51526"/>
                        <a14:foregroundMark x1="22368" y1="55047" x2="22368" y2="55047"/>
                        <a14:foregroundMark x1="23923" y1="54812" x2="23923" y2="54812"/>
                        <a14:foregroundMark x1="23565" y1="58920" x2="23565" y2="58920"/>
                        <a14:foregroundMark x1="49880" y1="72183" x2="49880" y2="72183"/>
                        <a14:foregroundMark x1="49761" y1="72183" x2="51077" y2="72183"/>
                        <a14:foregroundMark x1="39354" y1="3286" x2="39354" y2="3286"/>
                        <a14:foregroundMark x1="44737" y1="2582" x2="44737" y2="2582"/>
                        <a14:foregroundMark x1="39354" y1="3404" x2="39354" y2="3404"/>
                        <a14:foregroundMark x1="29904" y1="13146" x2="29904" y2="13146"/>
                        <a14:backgroundMark x1="37440" y1="12911" x2="37440" y2="12911"/>
                        <a14:backgroundMark x1="57656" y1="63732" x2="57656" y2="63732"/>
                        <a14:backgroundMark x1="42344" y1="68779" x2="42344" y2="68779"/>
                        <a14:backgroundMark x1="44617" y1="75822" x2="44617" y2="75822"/>
                        <a14:backgroundMark x1="37799" y1="77582" x2="37799" y2="77582"/>
                        <a14:backgroundMark x1="39234" y1="78756" x2="39234" y2="78756"/>
                        <a14:backgroundMark x1="42703" y1="79577" x2="42703" y2="79577"/>
                        <a14:backgroundMark x1="46411" y1="79930" x2="46411" y2="79930"/>
                        <a14:backgroundMark x1="49641" y1="79930" x2="49641" y2="79930"/>
                        <a14:backgroundMark x1="52990" y1="80282" x2="52990" y2="80282"/>
                        <a14:backgroundMark x1="55742" y1="79108" x2="55742" y2="79108"/>
                        <a14:backgroundMark x1="58014" y1="79460" x2="58014" y2="79460"/>
                        <a14:backgroundMark x1="59091" y1="78169" x2="59091" y2="78169"/>
                        <a14:backgroundMark x1="25957" y1="80751" x2="25957" y2="80751"/>
                        <a14:backgroundMark x1="71531" y1="79225" x2="71531" y2="79225"/>
                        <a14:backgroundMark x1="65072" y1="79930" x2="65072" y2="79930"/>
                        <a14:backgroundMark x1="68541" y1="84507" x2="68541" y2="84507"/>
                        <a14:backgroundMark x1="28469" y1="84507" x2="28469" y2="84507"/>
                        <a14:backgroundMark x1="37799" y1="90023" x2="37799" y2="90023"/>
                        <a14:backgroundMark x1="15191" y1="67136" x2="15191" y2="67136"/>
                        <a14:backgroundMark x1="16148" y1="62559" x2="16148" y2="62559"/>
                        <a14:backgroundMark x1="81938" y1="63028" x2="81938" y2="63028"/>
                        <a14:backgroundMark x1="73923" y1="61268" x2="73923" y2="61268"/>
                        <a14:backgroundMark x1="15789" y1="57512" x2="15789" y2="57512"/>
                        <a14:backgroundMark x1="23923" y1="61620" x2="23923" y2="61620"/>
                        <a14:backgroundMark x1="22488" y1="58803" x2="22488" y2="58803"/>
                        <a14:backgroundMark x1="21531" y1="55751" x2="21531" y2="55751"/>
                        <a14:backgroundMark x1="21770" y1="51291" x2="21770" y2="51291"/>
                        <a14:backgroundMark x1="22608" y1="49178" x2="22608" y2="49178"/>
                        <a14:backgroundMark x1="35048" y1="48122" x2="35048" y2="48122"/>
                        <a14:backgroundMark x1="39474" y1="50000" x2="39474" y2="50000"/>
                        <a14:backgroundMark x1="41029" y1="50352" x2="41029" y2="50352"/>
                        <a14:backgroundMark x1="57297" y1="50352" x2="57297" y2="50352"/>
                        <a14:backgroundMark x1="28110" y1="38732" x2="28110" y2="38732"/>
                        <a14:backgroundMark x1="27990" y1="37911" x2="27990" y2="37911"/>
                        <a14:backgroundMark x1="22368" y1="43897" x2="22368" y2="43897"/>
                        <a14:backgroundMark x1="23445" y1="40728" x2="23445" y2="40728"/>
                        <a14:backgroundMark x1="24163" y1="42723" x2="24163" y2="42723"/>
                        <a14:backgroundMark x1="22488" y1="42840" x2="22488" y2="42840"/>
                        <a14:backgroundMark x1="22727" y1="39319" x2="22727" y2="39319"/>
                        <a14:backgroundMark x1="23325" y1="34390" x2="23325" y2="34390"/>
                        <a14:backgroundMark x1="23565" y1="30986" x2="23565" y2="30986"/>
                        <a14:backgroundMark x1="24880" y1="26761" x2="24880" y2="26761"/>
                        <a14:backgroundMark x1="25478" y1="23944" x2="25478" y2="23944"/>
                        <a14:backgroundMark x1="25598" y1="20305" x2="25598" y2="20305"/>
                        <a14:backgroundMark x1="27871" y1="17723" x2="27871" y2="17723"/>
                        <a14:backgroundMark x1="30024" y1="14085" x2="30024" y2="14085"/>
                        <a14:backgroundMark x1="30742" y1="13028" x2="30742" y2="13028"/>
                        <a14:backgroundMark x1="33254" y1="10681" x2="33254" y2="10681"/>
                        <a14:backgroundMark x1="37321" y1="8685" x2="37321" y2="8685"/>
                        <a14:backgroundMark x1="41627" y1="7394" x2="41627" y2="7394"/>
                        <a14:backgroundMark x1="45335" y1="6925" x2="45335" y2="6925"/>
                        <a14:backgroundMark x1="50120" y1="5986" x2="50120" y2="5986"/>
                        <a14:backgroundMark x1="52033" y1="5751" x2="52033" y2="5751"/>
                        <a14:backgroundMark x1="48923" y1="7277" x2="48923" y2="7277"/>
                        <a14:backgroundMark x1="53469" y1="6808" x2="53469" y2="6808"/>
                        <a14:backgroundMark x1="56818" y1="8099" x2="56818" y2="8099"/>
                        <a14:backgroundMark x1="61005" y1="9507" x2="61005" y2="9507"/>
                        <a14:backgroundMark x1="64474" y1="9272" x2="64474" y2="9272"/>
                        <a14:backgroundMark x1="67105" y1="11620" x2="67105" y2="11620"/>
                        <a14:backgroundMark x1="66388" y1="12559" x2="66388" y2="12559"/>
                        <a14:backgroundMark x1="70335" y1="16549" x2="70335" y2="16549"/>
                        <a14:backgroundMark x1="73445" y1="20540" x2="73445" y2="20540"/>
                        <a14:backgroundMark x1="74641" y1="24178" x2="74641" y2="24178"/>
                        <a14:backgroundMark x1="75359" y1="28286" x2="75359" y2="28286"/>
                        <a14:backgroundMark x1="74163" y1="29812" x2="74163" y2="29812"/>
                        <a14:backgroundMark x1="75239" y1="32629" x2="75239" y2="32629"/>
                        <a14:backgroundMark x1="75837" y1="35094" x2="75837" y2="35094"/>
                        <a14:backgroundMark x1="75359" y1="36620" x2="75359" y2="36620"/>
                        <a14:backgroundMark x1="69976" y1="38850" x2="69976" y2="38850"/>
                        <a14:backgroundMark x1="74880" y1="38498" x2="74880" y2="38498"/>
                        <a14:backgroundMark x1="70096" y1="38028" x2="70096" y2="38028"/>
                        <a14:backgroundMark x1="74043" y1="42019" x2="74043" y2="42019"/>
                        <a14:backgroundMark x1="75359" y1="43662" x2="75359" y2="43662"/>
                        <a14:backgroundMark x1="74282" y1="44953" x2="74282" y2="44953"/>
                        <a14:backgroundMark x1="74761" y1="50352" x2="74761" y2="50352"/>
                        <a14:backgroundMark x1="76435" y1="52347" x2="76435" y2="52347"/>
                        <a14:backgroundMark x1="82536" y1="52817" x2="82536" y2="52817"/>
                        <a14:backgroundMark x1="82416" y1="57512" x2="82416" y2="57512"/>
                        <a14:backgroundMark x1="75120" y1="54343" x2="75120" y2="54343"/>
                        <a14:backgroundMark x1="73684" y1="56338" x2="73684" y2="56338"/>
                        <a14:backgroundMark x1="75957" y1="30634" x2="75957" y2="30634"/>
                        <a14:backgroundMark x1="34211" y1="32394" x2="34211" y2="32394"/>
                        <a14:backgroundMark x1="34569" y1="35094" x2="34569" y2="35094"/>
                        <a14:backgroundMark x1="34330" y1="29812" x2="34330" y2="29812"/>
                        <a14:backgroundMark x1="37081" y1="30282" x2="37081" y2="30282"/>
                        <a14:backgroundMark x1="37321" y1="27934" x2="37321" y2="27934"/>
                        <a14:backgroundMark x1="35287" y1="26643" x2="35287" y2="26643"/>
                        <a14:backgroundMark x1="38517" y1="23474" x2="38517" y2="23474"/>
                        <a14:backgroundMark x1="41029" y1="24883" x2="41029" y2="24883"/>
                        <a14:backgroundMark x1="40550" y1="28521" x2="40550" y2="28521"/>
                        <a14:backgroundMark x1="39234" y1="30986" x2="39234" y2="30986"/>
                        <a14:backgroundMark x1="36483" y1="32864" x2="36483" y2="32864"/>
                        <a14:backgroundMark x1="42823" y1="28873" x2="42823" y2="28873"/>
                        <a14:backgroundMark x1="43182" y1="26526" x2="43182" y2="26526"/>
                        <a14:backgroundMark x1="41627" y1="22535" x2="41627" y2="22535"/>
                        <a14:backgroundMark x1="38636" y1="21596" x2="38636" y2="21596"/>
                        <a14:backgroundMark x1="44498" y1="23239" x2="44498" y2="23239"/>
                        <a14:backgroundMark x1="48325" y1="24178" x2="48325" y2="24178"/>
                        <a14:backgroundMark x1="50478" y1="23592" x2="50478" y2="23592"/>
                        <a14:backgroundMark x1="48206" y1="26995" x2="48206" y2="26995"/>
                        <a14:backgroundMark x1="50957" y1="30282" x2="50957" y2="30282"/>
                        <a14:backgroundMark x1="53947" y1="30047" x2="53947" y2="30047"/>
                        <a14:backgroundMark x1="42823" y1="19249" x2="42823" y2="19249"/>
                        <a14:backgroundMark x1="45933" y1="19718" x2="45933" y2="19718"/>
                        <a14:backgroundMark x1="47010" y1="17488" x2="47010" y2="17488"/>
                        <a14:backgroundMark x1="48565" y1="20540" x2="48565" y2="20540"/>
                        <a14:backgroundMark x1="50478" y1="20540" x2="50478" y2="20540"/>
                        <a14:backgroundMark x1="52273" y1="17840" x2="52273" y2="17840"/>
                        <a14:backgroundMark x1="53589" y1="20188" x2="53589" y2="20188"/>
                        <a14:backgroundMark x1="55622" y1="19131" x2="55622" y2="19131"/>
                        <a14:backgroundMark x1="61005" y1="23709" x2="61005" y2="23709"/>
                        <a14:backgroundMark x1="58254" y1="25235" x2="58254" y2="25235"/>
                        <a14:backgroundMark x1="55502" y1="27230" x2="55502" y2="27230"/>
                        <a14:backgroundMark x1="63636" y1="26995" x2="63636" y2="26995"/>
                        <a14:backgroundMark x1="61364" y1="27347" x2="61364" y2="27347"/>
                        <a14:backgroundMark x1="58852" y1="28638" x2="58852" y2="28638"/>
                        <a14:backgroundMark x1="56100" y1="29812" x2="56100" y2="29812"/>
                        <a14:backgroundMark x1="63278" y1="25352" x2="63278" y2="25352"/>
                        <a14:backgroundMark x1="47368" y1="32981" x2="47368" y2="32981"/>
                        <a14:backgroundMark x1="44856" y1="34038" x2="44856" y2="34038"/>
                        <a14:backgroundMark x1="42584" y1="36150" x2="42584" y2="36150"/>
                        <a14:backgroundMark x1="41388" y1="36502" x2="41388" y2="36502"/>
                        <a14:backgroundMark x1="37919" y1="38732" x2="37919" y2="38732"/>
                        <a14:backgroundMark x1="40431" y1="38615" x2="40431" y2="38615"/>
                        <a14:backgroundMark x1="38636" y1="40962" x2="38636" y2="40962"/>
                        <a14:backgroundMark x1="41388" y1="42371" x2="41388" y2="42371"/>
                        <a14:backgroundMark x1="44498" y1="39671" x2="44498" y2="39671"/>
                        <a14:backgroundMark x1="45096" y1="38263" x2="45096" y2="38263"/>
                        <a14:backgroundMark x1="47010" y1="37441" x2="47010" y2="37441"/>
                        <a14:backgroundMark x1="47967" y1="40845" x2="47967" y2="40845"/>
                        <a14:backgroundMark x1="45215" y1="43310" x2="45215" y2="43310"/>
                        <a14:backgroundMark x1="48206" y1="43897" x2="48206" y2="43897"/>
                        <a14:backgroundMark x1="50478" y1="43662" x2="50478" y2="43662"/>
                        <a14:backgroundMark x1="50000" y1="46009" x2="50000" y2="46009"/>
                        <a14:backgroundMark x1="48565" y1="45892" x2="48565" y2="45892"/>
                        <a14:backgroundMark x1="46651" y1="46244" x2="46651" y2="46244"/>
                        <a14:backgroundMark x1="43301" y1="45423" x2="43301" y2="45423"/>
                        <a14:backgroundMark x1="23206" y1="37793" x2="23206" y2="37793"/>
                        <a14:backgroundMark x1="51435" y1="40845" x2="51435" y2="40845"/>
                        <a14:backgroundMark x1="51077" y1="37207" x2="51077" y2="37207"/>
                        <a14:backgroundMark x1="51675" y1="34155" x2="51675" y2="34155"/>
                        <a14:backgroundMark x1="55502" y1="33568" x2="55502" y2="33568"/>
                        <a14:backgroundMark x1="55742" y1="36033" x2="55742" y2="36033"/>
                        <a14:backgroundMark x1="55263" y1="40376" x2="55263" y2="40376"/>
                        <a14:backgroundMark x1="54306" y1="43310" x2="54306" y2="43310"/>
                        <a14:backgroundMark x1="52632" y1="46362" x2="52632" y2="46362"/>
                        <a14:backgroundMark x1="56699" y1="45070" x2="56699" y2="45070"/>
                        <a14:backgroundMark x1="57057" y1="43075" x2="57057" y2="43075"/>
                        <a14:backgroundMark x1="60646" y1="41197" x2="60646" y2="41197"/>
                        <a14:backgroundMark x1="61603" y1="37911" x2="61603" y2="37911"/>
                        <a14:backgroundMark x1="58732" y1="38615" x2="58732" y2="38615"/>
                        <a14:backgroundMark x1="58612" y1="35446" x2="58612" y2="35446"/>
                        <a14:backgroundMark x1="61483" y1="33568" x2="61483" y2="33568"/>
                        <a14:backgroundMark x1="61124" y1="30634" x2="61124" y2="30634"/>
                        <a14:backgroundMark x1="59091" y1="31573" x2="59091" y2="31573"/>
                        <a14:backgroundMark x1="63756" y1="29577" x2="63756" y2="29577"/>
                        <a14:backgroundMark x1="64354" y1="31925" x2="64354" y2="31925"/>
                        <a14:backgroundMark x1="63995" y1="35798" x2="63995" y2="35798"/>
                        <a14:backgroundMark x1="67225" y1="14085" x2="67225" y2="14085"/>
                        <a14:backgroundMark x1="39234" y1="3286" x2="39234" y2="3286"/>
                        <a14:backgroundMark x1="39474" y1="3052" x2="39474" y2="3052"/>
                        <a14:backgroundMark x1="76077" y1="38498" x2="76077" y2="38498"/>
                        <a14:backgroundMark x1="24641" y1="55516" x2="24641" y2="55516"/>
                        <a14:backgroundMark x1="76077" y1="49296" x2="76077" y2="49296"/>
                        <a14:backgroundMark x1="74163" y1="48709" x2="74163" y2="48709"/>
                        <a14:backgroundMark x1="74880" y1="60798" x2="74880" y2="60798"/>
                        <a14:backgroundMark x1="67225" y1="80751" x2="67225" y2="80751"/>
                        <a14:backgroundMark x1="50000" y1="95305" x2="50000" y2="95305"/>
                        <a14:backgroundMark x1="59091" y1="89906" x2="59091" y2="89906"/>
                      </a14:backgroundRemoval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616" y="178592"/>
            <a:ext cx="7702769" cy="7850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039D1-2EAE-4A67-899E-441402F98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6858"/>
          <a:stretch/>
        </p:blipFill>
        <p:spPr>
          <a:xfrm rot="10800000">
            <a:off x="4383340" y="3779281"/>
            <a:ext cx="254031" cy="84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36EE16-62F5-48D2-B123-AC1716B1F1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420" y="3711183"/>
            <a:ext cx="271872" cy="271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C24A1-67A8-47D3-807B-EEB101C141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192" y="2806192"/>
            <a:ext cx="239900" cy="2508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8ABA53-A34F-48B9-9ED0-D139D73ABD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616" y="3125608"/>
            <a:ext cx="243131" cy="2431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979BDE-234F-4A1D-A645-23592972F0C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77" t="10676" r="10675" b="10676"/>
          <a:stretch/>
        </p:blipFill>
        <p:spPr>
          <a:xfrm>
            <a:off x="14864517" y="3103550"/>
            <a:ext cx="171474" cy="171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24CF3-7D5C-4812-BF61-AAF789690E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5980" y="3125608"/>
            <a:ext cx="171474" cy="1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8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Free Grid Globe 1198025 PNG with Transparent Background">
            <a:extLst>
              <a:ext uri="{FF2B5EF4-FFF2-40B4-BE49-F238E27FC236}">
                <a16:creationId xmlns:a16="http://schemas.microsoft.com/office/drawing/2014/main" id="{65395316-6AD5-4D76-ACF6-73A16487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8582" y="178595"/>
            <a:ext cx="680797" cy="685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7BA1F-E38C-4BDE-AFBE-B902D416D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33" y="3713611"/>
            <a:ext cx="2567565" cy="530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CCC4F1-79BC-418F-B0AE-9FC7B4654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672" y="4404329"/>
            <a:ext cx="2567565" cy="5119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16FCC4-5AF3-4B82-9637-67D627CBF4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339" y="3546514"/>
            <a:ext cx="1069324" cy="111434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CC1AE3-BACF-4642-87BC-CFB943031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293" y="3554809"/>
            <a:ext cx="865375" cy="10711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4D58AB-364E-4112-ADEC-F5EA1F7DFB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767" y="1947760"/>
            <a:ext cx="3015640" cy="30836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51AFB17-74AB-4C60-A94F-A97078AECE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835" y="179167"/>
            <a:ext cx="3155130" cy="32141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79B07A-DB9B-4788-BC98-B7659DDB91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r="10389"/>
          <a:stretch/>
        </p:blipFill>
        <p:spPr bwMode="auto">
          <a:xfrm>
            <a:off x="3329957" y="5701237"/>
            <a:ext cx="913130" cy="1068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23DE2D-B127-4E6F-95E0-9EF5468DB42E}"/>
              </a:ext>
            </a:extLst>
          </p:cNvPr>
          <p:cNvSpPr/>
          <p:nvPr/>
        </p:nvSpPr>
        <p:spPr>
          <a:xfrm>
            <a:off x="5478982" y="6122624"/>
            <a:ext cx="4801339" cy="99868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48BE9C-8F31-4C65-AE9C-0AF15D00F6EB}"/>
              </a:ext>
            </a:extLst>
          </p:cNvPr>
          <p:cNvSpPr txBox="1"/>
          <p:nvPr/>
        </p:nvSpPr>
        <p:spPr>
          <a:xfrm>
            <a:off x="5598788" y="6122627"/>
            <a:ext cx="609998" cy="93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94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F154E9-7285-4B94-A5C4-54C532793432}"/>
              </a:ext>
            </a:extLst>
          </p:cNvPr>
          <p:cNvSpPr txBox="1"/>
          <p:nvPr/>
        </p:nvSpPr>
        <p:spPr>
          <a:xfrm rot="10800000">
            <a:off x="9823307" y="6242604"/>
            <a:ext cx="336095" cy="93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94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41077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4995FDE8-89FB-45DE-B677-D45B09225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762" y="2753657"/>
            <a:ext cx="1714500" cy="17145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553AD676-9507-45EB-B0F6-55AF5865A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273" y="6063362"/>
            <a:ext cx="1714500" cy="1714500"/>
          </a:xfrm>
          <a:prstGeom prst="ellipse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95FC243-87CE-4FA2-8BDF-7B3B554A4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2238" y="4436518"/>
            <a:ext cx="1714500" cy="1714500"/>
          </a:xfrm>
          <a:prstGeom prst="ellipse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ECF4611-B77F-4352-869D-ED7674B70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9799" y="6556110"/>
            <a:ext cx="1714500" cy="1714500"/>
          </a:xfrm>
          <a:prstGeom prst="ellipse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DDC1ED94-3127-47C7-9577-DDB50A4DBBFE}"/>
              </a:ext>
            </a:extLst>
          </p:cNvPr>
          <p:cNvSpPr/>
          <p:nvPr/>
        </p:nvSpPr>
        <p:spPr>
          <a:xfrm>
            <a:off x="5740583" y="4344331"/>
            <a:ext cx="9438543" cy="1714500"/>
          </a:xfrm>
          <a:prstGeom prst="roundRect">
            <a:avLst>
              <a:gd name="adj" fmla="val 50000"/>
            </a:avLst>
          </a:prstGeom>
          <a:solidFill>
            <a:srgbClr val="F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4F2A4B0-C855-455F-887D-CC32CA301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1256" y="1778931"/>
            <a:ext cx="1714500" cy="1714500"/>
          </a:xfrm>
          <a:prstGeom prst="ellipse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2E7A6FB-52A0-497D-BAD2-556C271CDAED}"/>
              </a:ext>
            </a:extLst>
          </p:cNvPr>
          <p:cNvSpPr txBox="1"/>
          <p:nvPr/>
        </p:nvSpPr>
        <p:spPr>
          <a:xfrm>
            <a:off x="7338488" y="2174516"/>
            <a:ext cx="7289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Connect us on WhatsApp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26EB705-BD07-40B4-B9CB-13D683C19063}"/>
              </a:ext>
            </a:extLst>
          </p:cNvPr>
          <p:cNvSpPr/>
          <p:nvPr/>
        </p:nvSpPr>
        <p:spPr>
          <a:xfrm>
            <a:off x="5471257" y="3790188"/>
            <a:ext cx="5630990" cy="1714500"/>
          </a:xfrm>
          <a:prstGeom prst="roundRect">
            <a:avLst>
              <a:gd name="adj" fmla="val 50000"/>
            </a:avLst>
          </a:prstGeom>
          <a:solidFill>
            <a:srgbClr val="169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F846141-24FF-4CC3-BB37-3016A9B26F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1256" y="3790188"/>
            <a:ext cx="1714500" cy="1714500"/>
          </a:xfrm>
          <a:prstGeom prst="ellipse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C6A4321-E47C-483A-8061-8EEA8689F4DD}"/>
              </a:ext>
            </a:extLst>
          </p:cNvPr>
          <p:cNvSpPr txBox="1"/>
          <p:nvPr/>
        </p:nvSpPr>
        <p:spPr>
          <a:xfrm>
            <a:off x="7338488" y="3877996"/>
            <a:ext cx="3121367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>
                <a:solidFill>
                  <a:schemeClr val="bg1"/>
                </a:solidFill>
              </a:rPr>
              <a:t>Connect us on </a:t>
            </a:r>
          </a:p>
          <a:p>
            <a:r>
              <a:rPr lang="en-IN" sz="5400" dirty="0">
                <a:solidFill>
                  <a:schemeClr val="bg1"/>
                </a:solidFill>
              </a:rPr>
              <a:t>WhatsApp</a:t>
            </a:r>
          </a:p>
        </p:txBody>
      </p:sp>
    </p:spTree>
    <p:extLst>
      <p:ext uri="{BB962C8B-B14F-4D97-AF65-F5344CB8AC3E}">
        <p14:creationId xmlns:p14="http://schemas.microsoft.com/office/powerpoint/2010/main" val="2921391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A1CAB3-2BB3-439A-BC9D-FB899F654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856" y="3585145"/>
            <a:ext cx="1378018" cy="1404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DD2021-95AF-4F06-8BE1-A9A62FACD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77" y="4165701"/>
            <a:ext cx="3262363" cy="65046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3DE8E0-B433-4356-AE7E-B3631600B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200" y="3585146"/>
            <a:ext cx="1450105" cy="148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045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CE42E0F-E63F-48C0-B4EF-731C3F14F504}"/>
              </a:ext>
            </a:extLst>
          </p:cNvPr>
          <p:cNvSpPr/>
          <p:nvPr/>
        </p:nvSpPr>
        <p:spPr>
          <a:xfrm>
            <a:off x="0" y="0"/>
            <a:ext cx="18288000" cy="820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25A9C4-96C3-4E82-8053-9FEF2CE74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" t="13324" r="5997" b="5187"/>
          <a:stretch/>
        </p:blipFill>
        <p:spPr>
          <a:xfrm>
            <a:off x="0" y="-1"/>
            <a:ext cx="18288000" cy="82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97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6AD4F5-4826-4BC0-A715-66B2F50A4EE1}"/>
              </a:ext>
            </a:extLst>
          </p:cNvPr>
          <p:cNvSpPr/>
          <p:nvPr/>
        </p:nvSpPr>
        <p:spPr>
          <a:xfrm>
            <a:off x="0" y="0"/>
            <a:ext cx="18288000" cy="820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4BF4C-2C37-444F-8CE0-1CBFE6429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29" b="19879"/>
          <a:stretch/>
        </p:blipFill>
        <p:spPr>
          <a:xfrm>
            <a:off x="0" y="0"/>
            <a:ext cx="18288000" cy="82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86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8413DA-AC84-4735-A9BA-3B60A7C06938}"/>
              </a:ext>
            </a:extLst>
          </p:cNvPr>
          <p:cNvSpPr/>
          <p:nvPr/>
        </p:nvSpPr>
        <p:spPr>
          <a:xfrm>
            <a:off x="0" y="0"/>
            <a:ext cx="18288000" cy="820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5DA53-5BB4-4549-AFD7-3B1799DEF4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5" b="18709"/>
          <a:stretch/>
        </p:blipFill>
        <p:spPr>
          <a:xfrm>
            <a:off x="0" y="-1"/>
            <a:ext cx="18288000" cy="82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31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F3CFDC-B2D6-4019-AEFE-EC76098E32EE}"/>
              </a:ext>
            </a:extLst>
          </p:cNvPr>
          <p:cNvSpPr/>
          <p:nvPr/>
        </p:nvSpPr>
        <p:spPr>
          <a:xfrm>
            <a:off x="0" y="0"/>
            <a:ext cx="18288000" cy="820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DEAE6-3B8C-404F-ACA9-54C9968B0E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1" b="10358"/>
          <a:stretch/>
        </p:blipFill>
        <p:spPr>
          <a:xfrm>
            <a:off x="0" y="0"/>
            <a:ext cx="18288000" cy="82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939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29BDBF-73B4-46EB-9638-7BD4D4B2B14E}"/>
              </a:ext>
            </a:extLst>
          </p:cNvPr>
          <p:cNvSpPr/>
          <p:nvPr/>
        </p:nvSpPr>
        <p:spPr>
          <a:xfrm>
            <a:off x="0" y="0"/>
            <a:ext cx="18288000" cy="820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1B69B-A014-4600-9E0E-3C654CAE58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7" b="18122"/>
          <a:stretch/>
        </p:blipFill>
        <p:spPr>
          <a:xfrm>
            <a:off x="0" y="0"/>
            <a:ext cx="18288000" cy="82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64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2DA164F-C64A-4DE6-B32D-5E618C303B8A}"/>
              </a:ext>
            </a:extLst>
          </p:cNvPr>
          <p:cNvSpPr/>
          <p:nvPr/>
        </p:nvSpPr>
        <p:spPr>
          <a:xfrm>
            <a:off x="2166055" y="178592"/>
            <a:ext cx="13955895" cy="7850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663038-2E17-4D7A-AD50-94E19E12E8C5}"/>
              </a:ext>
            </a:extLst>
          </p:cNvPr>
          <p:cNvSpPr/>
          <p:nvPr/>
        </p:nvSpPr>
        <p:spPr>
          <a:xfrm>
            <a:off x="2166056" y="178595"/>
            <a:ext cx="2929115" cy="7856325"/>
          </a:xfrm>
          <a:prstGeom prst="rect">
            <a:avLst/>
          </a:prstGeom>
          <a:gradFill flip="none" rotWithShape="1">
            <a:gsLst>
              <a:gs pos="0">
                <a:srgbClr val="E3E4E7"/>
              </a:gs>
              <a:gs pos="50000">
                <a:srgbClr val="EDEDED"/>
              </a:gs>
              <a:gs pos="100000">
                <a:srgbClr val="F4F4F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500FE3-DC12-431A-89F6-B747243177BF}"/>
              </a:ext>
            </a:extLst>
          </p:cNvPr>
          <p:cNvSpPr/>
          <p:nvPr/>
        </p:nvSpPr>
        <p:spPr>
          <a:xfrm>
            <a:off x="13192836" y="172458"/>
            <a:ext cx="2929115" cy="7856325"/>
          </a:xfrm>
          <a:prstGeom prst="rect">
            <a:avLst/>
          </a:prstGeom>
          <a:gradFill flip="none" rotWithShape="1">
            <a:gsLst>
              <a:gs pos="0">
                <a:srgbClr val="C1C6C9"/>
              </a:gs>
              <a:gs pos="50000">
                <a:srgbClr val="C2C7CA"/>
              </a:gs>
              <a:gs pos="100000">
                <a:srgbClr val="C9CDD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5499A1-D8C3-459D-8DCA-97CB3F36C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7"/>
          <a:stretch/>
        </p:blipFill>
        <p:spPr>
          <a:xfrm>
            <a:off x="2888851" y="172454"/>
            <a:ext cx="12510303" cy="785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31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D4E70CB-B677-4B8B-AEF9-48311FD04D18}"/>
              </a:ext>
            </a:extLst>
          </p:cNvPr>
          <p:cNvSpPr/>
          <p:nvPr/>
        </p:nvSpPr>
        <p:spPr>
          <a:xfrm>
            <a:off x="0" y="-1"/>
            <a:ext cx="18288000" cy="820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5D30F-029D-436B-A4CB-E07916150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5" t="19572" b="12790"/>
          <a:stretch/>
        </p:blipFill>
        <p:spPr>
          <a:xfrm>
            <a:off x="0" y="0"/>
            <a:ext cx="18288000" cy="82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6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E8AA7232-9BC2-4DEA-8E78-EAA1773318F3}"/>
              </a:ext>
            </a:extLst>
          </p:cNvPr>
          <p:cNvSpPr>
            <a:spLocks noChangeAspect="1"/>
          </p:cNvSpPr>
          <p:nvPr/>
        </p:nvSpPr>
        <p:spPr>
          <a:xfrm rot="16200000">
            <a:off x="3279614" y="4391186"/>
            <a:ext cx="576238" cy="247475"/>
          </a:xfrm>
          <a:prstGeom prst="triangle">
            <a:avLst/>
          </a:prstGeom>
          <a:solidFill>
            <a:srgbClr val="F1F3F4"/>
          </a:solidFill>
          <a:ln w="12700">
            <a:solidFill>
              <a:srgbClr val="D1D1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DB528-B431-415F-8484-7F8A000C8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43"/>
          <a:stretch/>
        </p:blipFill>
        <p:spPr>
          <a:xfrm>
            <a:off x="8712219" y="3938688"/>
            <a:ext cx="66315" cy="164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13FE55-13D0-4502-A216-BF11C5CB77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7743"/>
          <a:stretch/>
        </p:blipFill>
        <p:spPr>
          <a:xfrm>
            <a:off x="7871638" y="3888061"/>
            <a:ext cx="247477" cy="615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77740C-2A8F-496C-9FD6-A19FC90419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93"/>
          <a:stretch/>
        </p:blipFill>
        <p:spPr>
          <a:xfrm>
            <a:off x="6468557" y="5410857"/>
            <a:ext cx="248950" cy="6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27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3EAD18-68F0-4D67-89E8-9277D53441B0}"/>
              </a:ext>
            </a:extLst>
          </p:cNvPr>
          <p:cNvSpPr/>
          <p:nvPr/>
        </p:nvSpPr>
        <p:spPr>
          <a:xfrm>
            <a:off x="0" y="0"/>
            <a:ext cx="18288000" cy="8207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80D64-BD34-4E83-B7BE-C3454632CC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84" b="6325"/>
          <a:stretch/>
        </p:blipFill>
        <p:spPr>
          <a:xfrm>
            <a:off x="0" y="-1"/>
            <a:ext cx="18288000" cy="820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41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5BA798-C9F5-4BF3-BA7F-E044B7851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053" y="178595"/>
            <a:ext cx="4470248" cy="327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D4043A-3A15-4B2C-84A7-CAE199E09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/>
          <a:stretch/>
        </p:blipFill>
        <p:spPr bwMode="auto">
          <a:xfrm>
            <a:off x="11054697" y="178595"/>
            <a:ext cx="4190853" cy="327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2DA032C-EE69-440F-A13C-348337361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49" y="178595"/>
            <a:ext cx="4470248" cy="327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BA719EE-07F3-4C4A-ABE9-225E6470A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1755" y="178595"/>
            <a:ext cx="4470248" cy="327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df - Free files and folders icons">
            <a:extLst>
              <a:ext uri="{FF2B5EF4-FFF2-40B4-BE49-F238E27FC236}">
                <a16:creationId xmlns:a16="http://schemas.microsoft.com/office/drawing/2014/main" id="{C41939C7-A65E-4F6F-8DC1-CD8DA39054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1" r="27160"/>
          <a:stretch/>
        </p:blipFill>
        <p:spPr bwMode="auto">
          <a:xfrm>
            <a:off x="6259345" y="6471544"/>
            <a:ext cx="325103" cy="3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df, document, extension, file, format icon - Free download">
            <a:extLst>
              <a:ext uri="{FF2B5EF4-FFF2-40B4-BE49-F238E27FC236}">
                <a16:creationId xmlns:a16="http://schemas.microsoft.com/office/drawing/2014/main" id="{6BF81A7E-8DC2-41FE-B856-214D3D55B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82" y="6471544"/>
            <a:ext cx="285699" cy="37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76FD45-F449-4E36-82EA-FAB900A749F4}"/>
              </a:ext>
            </a:extLst>
          </p:cNvPr>
          <p:cNvSpPr/>
          <p:nvPr/>
        </p:nvSpPr>
        <p:spPr>
          <a:xfrm>
            <a:off x="6963394" y="6621190"/>
            <a:ext cx="204432" cy="151018"/>
          </a:xfrm>
          <a:prstGeom prst="rect">
            <a:avLst/>
          </a:prstGeom>
          <a:solidFill>
            <a:srgbClr val="CB0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38C860-E4AC-41BA-8B41-C93668768C7A}"/>
              </a:ext>
            </a:extLst>
          </p:cNvPr>
          <p:cNvSpPr txBox="1"/>
          <p:nvPr/>
        </p:nvSpPr>
        <p:spPr>
          <a:xfrm>
            <a:off x="6822762" y="6538160"/>
            <a:ext cx="479735" cy="302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74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PDF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9D4EB-573C-4CDD-9BBF-C45B272562D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8" r="17734" b="13460"/>
          <a:stretch/>
        </p:blipFill>
        <p:spPr>
          <a:xfrm>
            <a:off x="8985910" y="3887353"/>
            <a:ext cx="313462" cy="37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422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5BA798-C9F5-4BF3-BA7F-E044B7851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2882" r="70849" b="59952"/>
          <a:stretch/>
        </p:blipFill>
        <p:spPr bwMode="auto">
          <a:xfrm>
            <a:off x="2166053" y="178594"/>
            <a:ext cx="1013984" cy="121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FEF581F-B14A-46F6-A947-8A58B77AD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3" t="3048" r="6554" b="59785"/>
          <a:stretch/>
        </p:blipFill>
        <p:spPr bwMode="auto">
          <a:xfrm>
            <a:off x="4905444" y="178594"/>
            <a:ext cx="1013984" cy="121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F3F65D6A-5CF1-4DFA-A9C8-1981EE3EE4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8" t="2549" r="39569" b="60285"/>
          <a:stretch/>
        </p:blipFill>
        <p:spPr bwMode="auto">
          <a:xfrm>
            <a:off x="3535747" y="178594"/>
            <a:ext cx="1013984" cy="121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84AC7E5-F72E-441F-847A-8B79C32B3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" t="51901" r="70977" b="10933"/>
          <a:stretch/>
        </p:blipFill>
        <p:spPr bwMode="auto">
          <a:xfrm>
            <a:off x="2168781" y="1739909"/>
            <a:ext cx="1011256" cy="121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3DCB760-20D3-407F-9EAB-1BAAE5B92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76" t="52167" r="39940" b="10667"/>
          <a:stretch/>
        </p:blipFill>
        <p:spPr bwMode="auto">
          <a:xfrm>
            <a:off x="3535747" y="1739909"/>
            <a:ext cx="1013984" cy="121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D8613B-0126-4615-A01F-84A83AAB6E03}"/>
              </a:ext>
            </a:extLst>
          </p:cNvPr>
          <p:cNvSpPr/>
          <p:nvPr/>
        </p:nvSpPr>
        <p:spPr>
          <a:xfrm>
            <a:off x="13862687" y="6030683"/>
            <a:ext cx="1033065" cy="1181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62CD35F-714D-4146-BCD8-E54F389CE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5" t="52169" r="6341" b="11082"/>
          <a:stretch/>
        </p:blipFill>
        <p:spPr bwMode="auto">
          <a:xfrm>
            <a:off x="4915003" y="1739909"/>
            <a:ext cx="1013984" cy="120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>
            <a:extLst>
              <a:ext uri="{FF2B5EF4-FFF2-40B4-BE49-F238E27FC236}">
                <a16:creationId xmlns:a16="http://schemas.microsoft.com/office/drawing/2014/main" id="{46BBD404-50B6-43A4-8149-4A26E3707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31" t="3000" r="6857" b="59749"/>
          <a:stretch/>
        </p:blipFill>
        <p:spPr bwMode="auto">
          <a:xfrm>
            <a:off x="14895754" y="2443952"/>
            <a:ext cx="1033065" cy="1218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BD6CE13C-F1E6-4E0F-BBE2-6C92196EC1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9" t="53138" r="7602" b="10729"/>
          <a:stretch/>
        </p:blipFill>
        <p:spPr bwMode="auto">
          <a:xfrm>
            <a:off x="13762964" y="2462214"/>
            <a:ext cx="1033063" cy="118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641526A9-C4A5-48C6-B216-4809D14E3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7" t="52250" r="39213" b="10083"/>
          <a:stretch/>
        </p:blipFill>
        <p:spPr bwMode="auto">
          <a:xfrm>
            <a:off x="7701950" y="1709926"/>
            <a:ext cx="1033063" cy="12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>
            <a:extLst>
              <a:ext uri="{FF2B5EF4-FFF2-40B4-BE49-F238E27FC236}">
                <a16:creationId xmlns:a16="http://schemas.microsoft.com/office/drawing/2014/main" id="{ECFE9A10-3407-4AD3-9346-714B17232C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t="52167" r="72623" b="10166"/>
          <a:stretch/>
        </p:blipFill>
        <p:spPr bwMode="auto">
          <a:xfrm>
            <a:off x="6285300" y="1673858"/>
            <a:ext cx="1033063" cy="12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>
            <a:extLst>
              <a:ext uri="{FF2B5EF4-FFF2-40B4-BE49-F238E27FC236}">
                <a16:creationId xmlns:a16="http://schemas.microsoft.com/office/drawing/2014/main" id="{F3664C9F-58C6-4F0C-B6E9-81B0959CBD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" t="1917" r="72623" b="60416"/>
          <a:stretch/>
        </p:blipFill>
        <p:spPr bwMode="auto">
          <a:xfrm>
            <a:off x="6107382" y="157334"/>
            <a:ext cx="1033063" cy="12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>
            <a:extLst>
              <a:ext uri="{FF2B5EF4-FFF2-40B4-BE49-F238E27FC236}">
                <a16:creationId xmlns:a16="http://schemas.microsoft.com/office/drawing/2014/main" id="{E2EAA3FD-33B9-447B-B3C6-9801DCCACA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0" t="2533" r="39270" b="59800"/>
          <a:stretch/>
        </p:blipFill>
        <p:spPr bwMode="auto">
          <a:xfrm>
            <a:off x="7580657" y="157334"/>
            <a:ext cx="1033063" cy="12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">
            <a:extLst>
              <a:ext uri="{FF2B5EF4-FFF2-40B4-BE49-F238E27FC236}">
                <a16:creationId xmlns:a16="http://schemas.microsoft.com/office/drawing/2014/main" id="{A0B6D12A-FB8F-41A5-86FC-405AA3425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31" t="2951" r="7559" b="59381"/>
          <a:stretch/>
        </p:blipFill>
        <p:spPr bwMode="auto">
          <a:xfrm>
            <a:off x="9053930" y="157334"/>
            <a:ext cx="1033063" cy="123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A42DA82E-0CF6-4A9A-AA3E-D67D32009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61" t="2878" r="8281" b="60989"/>
          <a:stretch/>
        </p:blipFill>
        <p:spPr bwMode="auto">
          <a:xfrm>
            <a:off x="5049783" y="3190386"/>
            <a:ext cx="1057596" cy="118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F8A2F849-181E-4506-A63A-17E8E92FD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9" t="2795" r="38463" b="61071"/>
          <a:stretch/>
        </p:blipFill>
        <p:spPr bwMode="auto">
          <a:xfrm>
            <a:off x="3610981" y="3190386"/>
            <a:ext cx="1057596" cy="118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24C2C9C4-EEE1-4741-B43E-2E8AC33D3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" t="3127" r="68587" b="61072"/>
          <a:stretch/>
        </p:blipFill>
        <p:spPr bwMode="auto">
          <a:xfrm>
            <a:off x="2180355" y="3201288"/>
            <a:ext cx="1049421" cy="117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29A5E4D2-75ED-4BAE-BF46-6434BA27F2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1" t="50750" r="38750" b="13117"/>
          <a:stretch/>
        </p:blipFill>
        <p:spPr bwMode="auto">
          <a:xfrm>
            <a:off x="12551982" y="994805"/>
            <a:ext cx="1033065" cy="118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>
            <a:extLst>
              <a:ext uri="{FF2B5EF4-FFF2-40B4-BE49-F238E27FC236}">
                <a16:creationId xmlns:a16="http://schemas.microsoft.com/office/drawing/2014/main" id="{3A260B7F-15C2-48BA-8A57-9BE0B2AB29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9" t="50834" r="68597" b="13033"/>
          <a:stretch/>
        </p:blipFill>
        <p:spPr bwMode="auto">
          <a:xfrm>
            <a:off x="13862688" y="6030683"/>
            <a:ext cx="1046694" cy="118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>
            <a:extLst>
              <a:ext uri="{FF2B5EF4-FFF2-40B4-BE49-F238E27FC236}">
                <a16:creationId xmlns:a16="http://schemas.microsoft.com/office/drawing/2014/main" id="{C32FE393-2EDE-4DE0-ADA7-85BAAD72E2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2981" r="69875" b="59768"/>
          <a:stretch/>
        </p:blipFill>
        <p:spPr bwMode="auto">
          <a:xfrm>
            <a:off x="6270626" y="3190389"/>
            <a:ext cx="1112411" cy="1218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8A975F04-F02D-4878-8C30-1B42B6F3E2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63" t="2889" r="39827" b="60977"/>
          <a:stretch/>
        </p:blipFill>
        <p:spPr bwMode="auto">
          <a:xfrm>
            <a:off x="11362646" y="1013070"/>
            <a:ext cx="1033063" cy="118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1" name="Picture 10">
            <a:extLst>
              <a:ext uri="{FF2B5EF4-FFF2-40B4-BE49-F238E27FC236}">
                <a16:creationId xmlns:a16="http://schemas.microsoft.com/office/drawing/2014/main" id="{7C411FDA-790B-4178-B018-105A37CC5F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52542" r="70803" b="10207"/>
          <a:stretch/>
        </p:blipFill>
        <p:spPr bwMode="auto">
          <a:xfrm>
            <a:off x="14860699" y="976544"/>
            <a:ext cx="1033065" cy="1218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2" name="Picture 10">
            <a:extLst>
              <a:ext uri="{FF2B5EF4-FFF2-40B4-BE49-F238E27FC236}">
                <a16:creationId xmlns:a16="http://schemas.microsoft.com/office/drawing/2014/main" id="{2E68E28B-BC3E-4A95-A82A-E88624D81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11" t="52696" r="6979" b="11170"/>
          <a:stretch/>
        </p:blipFill>
        <p:spPr bwMode="auto">
          <a:xfrm>
            <a:off x="12551982" y="2462214"/>
            <a:ext cx="1033065" cy="11818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02C377A2-703A-4829-8EC6-75E1C9D12B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97" t="50710" r="8494" b="13157"/>
          <a:stretch/>
        </p:blipFill>
        <p:spPr bwMode="auto">
          <a:xfrm>
            <a:off x="13706340" y="976543"/>
            <a:ext cx="1033065" cy="118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63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D8613B-0126-4615-A01F-84A83AAB6E03}"/>
              </a:ext>
            </a:extLst>
          </p:cNvPr>
          <p:cNvSpPr/>
          <p:nvPr/>
        </p:nvSpPr>
        <p:spPr>
          <a:xfrm>
            <a:off x="13857237" y="6052489"/>
            <a:ext cx="1033065" cy="1181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5BA798-C9F5-4BF3-BA7F-E044B7851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" t="2882" r="70849" b="60986"/>
          <a:stretch/>
        </p:blipFill>
        <p:spPr bwMode="auto">
          <a:xfrm>
            <a:off x="13866773" y="6052489"/>
            <a:ext cx="1013984" cy="118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7646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C3FD80-FD55-4F2B-8929-0B9B964C1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492" y="4839063"/>
            <a:ext cx="1032736" cy="1179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3AA878-6DFD-4809-80D3-76188AF43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97" y="323016"/>
            <a:ext cx="1032736" cy="11792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A694D-7363-4B89-BE2A-DCD582B8C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492" y="323016"/>
            <a:ext cx="1032736" cy="1179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357C81-EF1B-4F34-A4BF-5CB0CB392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86" y="323016"/>
            <a:ext cx="1032736" cy="11792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2610E4-8FF3-4B47-985F-075DB295A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083" y="323016"/>
            <a:ext cx="1032736" cy="11792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785E87-55A3-459F-A37F-8CCBBEC0BB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080" y="323016"/>
            <a:ext cx="1032736" cy="11792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D1A363B-4D4C-449D-BE0A-26BECC8EC2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97" y="1829165"/>
            <a:ext cx="1032736" cy="11792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7D27B0-726B-483A-B60B-CF2F9D8A2F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492" y="1829165"/>
            <a:ext cx="1032736" cy="11792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C93607-C438-4D7E-99F8-55251721CA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86" y="1829165"/>
            <a:ext cx="1032736" cy="11792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C566DF-D99A-4079-A4A5-6034282794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680" y="1829165"/>
            <a:ext cx="1032736" cy="11792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E2B15E7-65A1-407C-B88B-3CA9E3A792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080" y="1836368"/>
            <a:ext cx="1032736" cy="11792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58DBE1C-D414-421E-AEA4-D66D1F1FBE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97" y="3335314"/>
            <a:ext cx="1032736" cy="11792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D685812-F5E2-4892-980D-C7E22DA5E0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492" y="3335314"/>
            <a:ext cx="1032736" cy="11792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58E6718-4465-4219-B31F-ACA62AE432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86" y="3336629"/>
            <a:ext cx="1032736" cy="117927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844E61D-9E5B-4F06-B0E1-2699466246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457" y="3335314"/>
            <a:ext cx="1032736" cy="117927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CBF1FE-AA08-4BDC-9F7F-803A517E43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828" y="3334386"/>
            <a:ext cx="1032736" cy="117927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0F27EFF-647A-44DC-9410-BC9E21D1921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97" y="4841464"/>
            <a:ext cx="1032736" cy="117927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573A60B-6E44-440F-89A4-3F7BCDCEA68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86" y="4841464"/>
            <a:ext cx="1032736" cy="11792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B7EAB78-368F-4BD6-A0EC-C6FCE081E6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2680" y="4841464"/>
            <a:ext cx="1032736" cy="11792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3B46F12-0B47-4D0D-B9C2-C883F77093D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828" y="4841464"/>
            <a:ext cx="1032736" cy="117927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40CCE77-5481-4A80-8709-0BC202AA62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97" y="6345213"/>
            <a:ext cx="1032736" cy="117927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4278CF-094D-42CF-9771-80C7095517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292" y="6345213"/>
            <a:ext cx="1032736" cy="117927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7AD19A-0885-438A-80E2-6473D789EF0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086" y="6345213"/>
            <a:ext cx="1032736" cy="11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12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irtel logo and symbol, meaning, history, PNG">
            <a:extLst>
              <a:ext uri="{FF2B5EF4-FFF2-40B4-BE49-F238E27FC236}">
                <a16:creationId xmlns:a16="http://schemas.microsoft.com/office/drawing/2014/main" id="{EF3230E6-12E5-4CBF-B68C-61357DD49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623" y="779154"/>
            <a:ext cx="2253535" cy="126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8BF306E-836B-4630-92E3-D61745DA2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279" y="1023911"/>
            <a:ext cx="3016693" cy="80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LUB FOX – Magneto The Mall">
            <a:extLst>
              <a:ext uri="{FF2B5EF4-FFF2-40B4-BE49-F238E27FC236}">
                <a16:creationId xmlns:a16="http://schemas.microsoft.com/office/drawing/2014/main" id="{4D519451-9B96-4F5C-BA63-2FDF35027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3" b="28161"/>
          <a:stretch/>
        </p:blipFill>
        <p:spPr bwMode="auto">
          <a:xfrm>
            <a:off x="8633169" y="779154"/>
            <a:ext cx="4276275" cy="1267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yundai logo and symbol, meaning, history, PNG">
            <a:extLst>
              <a:ext uri="{FF2B5EF4-FFF2-40B4-BE49-F238E27FC236}">
                <a16:creationId xmlns:a16="http://schemas.microsoft.com/office/drawing/2014/main" id="{72CECDA9-1A82-467B-9B4E-93B22A974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7" t="13114" r="14673" b="13881"/>
          <a:stretch/>
        </p:blipFill>
        <p:spPr bwMode="auto">
          <a:xfrm>
            <a:off x="3212745" y="2323457"/>
            <a:ext cx="2253535" cy="131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3ED951AE-A48B-40A1-9B0B-882338550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30" y="2814541"/>
            <a:ext cx="4276275" cy="8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LOGO USAGE | HCL Technologies">
            <a:extLst>
              <a:ext uri="{FF2B5EF4-FFF2-40B4-BE49-F238E27FC236}">
                <a16:creationId xmlns:a16="http://schemas.microsoft.com/office/drawing/2014/main" id="{8474FCF2-7309-4069-9DD0-AD7B15D2F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0" r="16708"/>
          <a:stretch/>
        </p:blipFill>
        <p:spPr bwMode="auto">
          <a:xfrm>
            <a:off x="6695999" y="4876258"/>
            <a:ext cx="2448003" cy="10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apgemini reveals new logo to mark 50th anniversary | B2B Marketing">
            <a:extLst>
              <a:ext uri="{FF2B5EF4-FFF2-40B4-BE49-F238E27FC236}">
                <a16:creationId xmlns:a16="http://schemas.microsoft.com/office/drawing/2014/main" id="{F12C25A0-5A93-4642-AB14-EAAA3D62E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3" b="25685"/>
          <a:stretch/>
        </p:blipFill>
        <p:spPr bwMode="auto">
          <a:xfrm>
            <a:off x="10679501" y="2636148"/>
            <a:ext cx="4459880" cy="121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Wipro | Digital, Technology, Business Solutions">
            <a:extLst>
              <a:ext uri="{FF2B5EF4-FFF2-40B4-BE49-F238E27FC236}">
                <a16:creationId xmlns:a16="http://schemas.microsoft.com/office/drawing/2014/main" id="{2ACF2108-DA20-47F1-9B20-101F66FC7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0" t="11775" r="37664" b="11973"/>
          <a:stretch/>
        </p:blipFill>
        <p:spPr bwMode="auto">
          <a:xfrm>
            <a:off x="2429155" y="4103688"/>
            <a:ext cx="2642469" cy="222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Pin on India">
            <a:extLst>
              <a:ext uri="{FF2B5EF4-FFF2-40B4-BE49-F238E27FC236}">
                <a16:creationId xmlns:a16="http://schemas.microsoft.com/office/drawing/2014/main" id="{6D23440F-06CA-406F-8458-4CF4C6F0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75" b="35317"/>
          <a:stretch/>
        </p:blipFill>
        <p:spPr bwMode="auto">
          <a:xfrm>
            <a:off x="10513089" y="4440907"/>
            <a:ext cx="3801460" cy="8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262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hevron 3">
            <a:extLst>
              <a:ext uri="{FF2B5EF4-FFF2-40B4-BE49-F238E27FC236}">
                <a16:creationId xmlns:a16="http://schemas.microsoft.com/office/drawing/2014/main" id="{E32441D8-5FD6-467B-ABE2-B432A7305EC7}"/>
              </a:ext>
            </a:extLst>
          </p:cNvPr>
          <p:cNvSpPr/>
          <p:nvPr/>
        </p:nvSpPr>
        <p:spPr>
          <a:xfrm>
            <a:off x="5560429" y="4698798"/>
            <a:ext cx="380804" cy="554746"/>
          </a:xfrm>
          <a:prstGeom prst="chevron">
            <a:avLst>
              <a:gd name="adj" fmla="val 68936"/>
            </a:avLst>
          </a:prstGeom>
          <a:solidFill>
            <a:srgbClr val="0A2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E8B51C-4120-4739-ADE6-93C6BDEF8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094" y="3828037"/>
            <a:ext cx="62495" cy="741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635F65-727F-482B-952A-E8B82B7DC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312" y="1928686"/>
            <a:ext cx="203200" cy="20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17DAF-DD14-4208-9BDA-17F593E97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17" y="1639759"/>
            <a:ext cx="239900" cy="2508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8D5BB-285F-4BE1-B6E1-A83F54C31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27" y="2516896"/>
            <a:ext cx="171474" cy="1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719E11-302E-4A2A-AF61-431962C454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26" b="11324"/>
          <a:stretch/>
        </p:blipFill>
        <p:spPr>
          <a:xfrm>
            <a:off x="3580089" y="2516896"/>
            <a:ext cx="171474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85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DFA036-9553-4F6C-BFD5-BED09DF97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8" y="207597"/>
            <a:ext cx="446400" cy="4452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D3BD7E-09C1-41D3-9C4F-825CB8A25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0" y="207597"/>
            <a:ext cx="587128" cy="5856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F1B31B-90D9-4B18-9E0D-D63DE8E9F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420" y="110441"/>
            <a:ext cx="781921" cy="779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51B554-BBE1-4B96-96AF-9B311080DF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293" y="110441"/>
            <a:ext cx="879354" cy="8771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F7642F-A776-4490-A363-8874F766C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7" y="110441"/>
            <a:ext cx="1176508" cy="11736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89A36A-FBA9-4DC8-82D8-D93C3C7B0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99" y="110441"/>
            <a:ext cx="928246" cy="925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55C57E-DC48-4371-87F2-FE4063F2C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077" y="2630331"/>
            <a:ext cx="3138486" cy="31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68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452F85-8D00-44A0-850C-2BE33F9F8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55" y="180510"/>
            <a:ext cx="13955895" cy="7846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DD2F3B-F40A-4B5F-B7E1-3E8500767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865"/>
                    </a14:imgEffect>
                    <a14:imgEffect>
                      <a14:saturation sat="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853" y="2853383"/>
            <a:ext cx="1046717" cy="386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B973F-0E3F-4D91-9D0C-7CD063375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89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50670" y="3523233"/>
            <a:ext cx="160689" cy="1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4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9425EE-BCA9-4296-AF5E-32BE5D576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" t="4874" r="12850" b="10543"/>
          <a:stretch/>
        </p:blipFill>
        <p:spPr>
          <a:xfrm>
            <a:off x="3670300" y="2228849"/>
            <a:ext cx="3683000" cy="386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8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6A29FC-9B46-462D-82D8-91C38D2EB104}"/>
              </a:ext>
            </a:extLst>
          </p:cNvPr>
          <p:cNvSpPr/>
          <p:nvPr/>
        </p:nvSpPr>
        <p:spPr>
          <a:xfrm>
            <a:off x="2166055" y="1282903"/>
            <a:ext cx="13955895" cy="674588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6EA8C7-6A5B-45A6-A863-BD69C599A24A}"/>
              </a:ext>
            </a:extLst>
          </p:cNvPr>
          <p:cNvSpPr/>
          <p:nvPr/>
        </p:nvSpPr>
        <p:spPr>
          <a:xfrm>
            <a:off x="2166055" y="178593"/>
            <a:ext cx="13955895" cy="1104308"/>
          </a:xfrm>
          <a:prstGeom prst="rect">
            <a:avLst/>
          </a:prstGeom>
          <a:solidFill>
            <a:srgbClr val="F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4685B6-5207-4BA0-939D-7524303B266E}"/>
              </a:ext>
            </a:extLst>
          </p:cNvPr>
          <p:cNvSpPr/>
          <p:nvPr/>
        </p:nvSpPr>
        <p:spPr>
          <a:xfrm>
            <a:off x="2166055" y="1282900"/>
            <a:ext cx="13955895" cy="460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</p:spTree>
    <p:extLst>
      <p:ext uri="{BB962C8B-B14F-4D97-AF65-F5344CB8AC3E}">
        <p14:creationId xmlns:p14="http://schemas.microsoft.com/office/powerpoint/2010/main" val="3639227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6A29FC-9B46-462D-82D8-91C38D2EB104}"/>
              </a:ext>
            </a:extLst>
          </p:cNvPr>
          <p:cNvSpPr/>
          <p:nvPr/>
        </p:nvSpPr>
        <p:spPr>
          <a:xfrm>
            <a:off x="2166055" y="178592"/>
            <a:ext cx="13955895" cy="785019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4685B6-5207-4BA0-939D-7524303B266E}"/>
              </a:ext>
            </a:extLst>
          </p:cNvPr>
          <p:cNvSpPr/>
          <p:nvPr/>
        </p:nvSpPr>
        <p:spPr>
          <a:xfrm>
            <a:off x="2166055" y="1282900"/>
            <a:ext cx="13955895" cy="460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</p:spTree>
    <p:extLst>
      <p:ext uri="{BB962C8B-B14F-4D97-AF65-F5344CB8AC3E}">
        <p14:creationId xmlns:p14="http://schemas.microsoft.com/office/powerpoint/2010/main" val="1768697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4685B6-5207-4BA0-939D-7524303B266E}"/>
              </a:ext>
            </a:extLst>
          </p:cNvPr>
          <p:cNvSpPr/>
          <p:nvPr/>
        </p:nvSpPr>
        <p:spPr>
          <a:xfrm>
            <a:off x="2166055" y="178591"/>
            <a:ext cx="13955895" cy="4609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A29FC-9B46-462D-82D8-91C38D2EB104}"/>
              </a:ext>
            </a:extLst>
          </p:cNvPr>
          <p:cNvSpPr/>
          <p:nvPr/>
        </p:nvSpPr>
        <p:spPr>
          <a:xfrm>
            <a:off x="2166055" y="639520"/>
            <a:ext cx="13955895" cy="73892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091"/>
          </a:p>
        </p:txBody>
      </p:sp>
    </p:spTree>
    <p:extLst>
      <p:ext uri="{BB962C8B-B14F-4D97-AF65-F5344CB8AC3E}">
        <p14:creationId xmlns:p14="http://schemas.microsoft.com/office/powerpoint/2010/main" val="316065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99B322-6748-4633-A6AD-61C1C80117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83" t="33565" r="11892" b="17592"/>
          <a:stretch/>
        </p:blipFill>
        <p:spPr>
          <a:xfrm>
            <a:off x="0" y="0"/>
            <a:ext cx="18288000" cy="6562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C515C5-1830-4EEC-A666-DF21C84B2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32" t="46420" r="65743" b="22325"/>
          <a:stretch/>
        </p:blipFill>
        <p:spPr>
          <a:xfrm>
            <a:off x="897466" y="1735328"/>
            <a:ext cx="3064934" cy="41994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5282B2-A8CB-4B81-B48F-4345B7B05EBE}"/>
              </a:ext>
            </a:extLst>
          </p:cNvPr>
          <p:cNvSpPr/>
          <p:nvPr/>
        </p:nvSpPr>
        <p:spPr>
          <a:xfrm>
            <a:off x="3962400" y="1735328"/>
            <a:ext cx="13580533" cy="4303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74FBAF7-77A8-4AF9-8647-5099EE7611F5}"/>
              </a:ext>
            </a:extLst>
          </p:cNvPr>
          <p:cNvSpPr/>
          <p:nvPr/>
        </p:nvSpPr>
        <p:spPr>
          <a:xfrm rot="16200000">
            <a:off x="4416636" y="2838037"/>
            <a:ext cx="620945" cy="265515"/>
          </a:xfrm>
          <a:prstGeom prst="triangle">
            <a:avLst/>
          </a:prstGeom>
          <a:solidFill>
            <a:srgbClr val="1D3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0D11BB-1A7C-4DFF-88B2-4ECB962B23BF}"/>
              </a:ext>
            </a:extLst>
          </p:cNvPr>
          <p:cNvSpPr/>
          <p:nvPr/>
        </p:nvSpPr>
        <p:spPr>
          <a:xfrm>
            <a:off x="4859866" y="2176747"/>
            <a:ext cx="9042401" cy="3420534"/>
          </a:xfrm>
          <a:prstGeom prst="roundRect">
            <a:avLst>
              <a:gd name="adj" fmla="val 7756"/>
            </a:avLst>
          </a:prstGeom>
          <a:solidFill>
            <a:srgbClr val="1D3D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27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50E47093-B898-4D51-AC55-64CACBC2B1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8" r="3767"/>
          <a:stretch/>
        </p:blipFill>
        <p:spPr>
          <a:xfrm>
            <a:off x="3819522" y="1879467"/>
            <a:ext cx="3018723" cy="305285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289A531-18B4-4EBB-8572-CE18C6677087}"/>
              </a:ext>
            </a:extLst>
          </p:cNvPr>
          <p:cNvSpPr txBox="1"/>
          <p:nvPr/>
        </p:nvSpPr>
        <p:spPr>
          <a:xfrm>
            <a:off x="10008661" y="2469179"/>
            <a:ext cx="2385270" cy="567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091" dirty="0"/>
              <a:t>Achievement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AA5CAC-80C1-48D2-BE4C-D9ADC157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9" t="27150" r="31625" b="56066"/>
          <a:stretch/>
        </p:blipFill>
        <p:spPr>
          <a:xfrm>
            <a:off x="704850" y="349249"/>
            <a:ext cx="282575" cy="2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4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68955D1-9873-4C45-99F3-BCC676A18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2" t="42871" r="7191" b="14259"/>
          <a:stretch/>
        </p:blipFill>
        <p:spPr>
          <a:xfrm>
            <a:off x="7705783" y="0"/>
            <a:ext cx="7703327" cy="214512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03E656-7A48-426B-9A4C-45B8136A0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0" t="47922" r="6323" b="8845"/>
          <a:stretch/>
        </p:blipFill>
        <p:spPr>
          <a:xfrm>
            <a:off x="23147787" y="0"/>
            <a:ext cx="7726803" cy="21451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7C70D9B-ED31-4168-81E2-A9ED1224B4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2" t="37235" r="41748" b="19895"/>
          <a:stretch/>
        </p:blipFill>
        <p:spPr>
          <a:xfrm>
            <a:off x="30791464" y="0"/>
            <a:ext cx="4633725" cy="21451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C3FE70-949F-4C5F-A1BD-2AF329BAC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81" t="45454" r="7086" b="11739"/>
          <a:stretch/>
        </p:blipFill>
        <p:spPr>
          <a:xfrm>
            <a:off x="15420985" y="0"/>
            <a:ext cx="7726802" cy="21451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A5394F-1624-43B2-AAA1-4B61093D2B9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12" t="40252" r="7295" b="16878"/>
          <a:stretch/>
        </p:blipFill>
        <p:spPr>
          <a:xfrm>
            <a:off x="0" y="0"/>
            <a:ext cx="7693908" cy="214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96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2386</TotalTime>
  <Words>12</Words>
  <Application>Microsoft Office PowerPoint</Application>
  <PresentationFormat>Custom</PresentationFormat>
  <Paragraphs>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Bahnschrift SemiBold SemiConden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Mohit Nandgirikar</dc:creator>
  <cp:lastModifiedBy>Mohit Nandgirikar</cp:lastModifiedBy>
  <cp:revision>104</cp:revision>
  <dcterms:created xsi:type="dcterms:W3CDTF">2021-04-05T09:03:55Z</dcterms:created>
  <dcterms:modified xsi:type="dcterms:W3CDTF">2021-05-13T16:52:13Z</dcterms:modified>
</cp:coreProperties>
</file>